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16" autoAdjust="0"/>
    <p:restoredTop sz="94660"/>
  </p:normalViewPr>
  <p:slideViewPr>
    <p:cSldViewPr snapToGrid="0" showGuides="1">
      <p:cViewPr varScale="1">
        <p:scale>
          <a:sx n="33" d="100"/>
          <a:sy n="33" d="100"/>
        </p:scale>
        <p:origin x="6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5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94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96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2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37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60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9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26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89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64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3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315CF-08AC-438D-BD2C-9B11A809BC84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DCA3A-9F58-4D0C-B1ED-22766E054D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38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100" cy="942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1" y="471487"/>
            <a:ext cx="10704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29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5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717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38112"/>
            <a:ext cx="94297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674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96" y="0"/>
            <a:ext cx="859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59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0"/>
            <a:ext cx="9410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981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3" y="0"/>
            <a:ext cx="6709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741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576387"/>
            <a:ext cx="91630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510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78" y="0"/>
            <a:ext cx="7115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036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447800"/>
            <a:ext cx="94964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174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72" y="0"/>
            <a:ext cx="9767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661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180975"/>
            <a:ext cx="95154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058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26" y="0"/>
            <a:ext cx="6664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5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3" y="0"/>
            <a:ext cx="9609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172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1681162"/>
            <a:ext cx="90963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848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07" y="0"/>
            <a:ext cx="8645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117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853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53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12" y="0"/>
            <a:ext cx="8659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390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11" y="0"/>
            <a:ext cx="8819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657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338" y="0"/>
            <a:ext cx="6885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841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547812"/>
            <a:ext cx="94964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741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16" y="0"/>
            <a:ext cx="7244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944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347787"/>
            <a:ext cx="9239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1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4635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86" y="4091612"/>
            <a:ext cx="85153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7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7" y="0"/>
            <a:ext cx="6836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48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1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60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7" y="0"/>
            <a:ext cx="83915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57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56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454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89"/>
            <a:ext cx="9639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83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09" y="0"/>
            <a:ext cx="6954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18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1614487"/>
            <a:ext cx="6315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364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96" y="0"/>
            <a:ext cx="6346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01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4" y="0"/>
            <a:ext cx="8991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16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4" y="0"/>
            <a:ext cx="7403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62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1233487"/>
            <a:ext cx="65151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2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3" y="0"/>
            <a:ext cx="9657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29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16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52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8" y="245620"/>
            <a:ext cx="90963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579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2" y="0"/>
            <a:ext cx="9867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54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4075" cy="3057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5" y="2861638"/>
            <a:ext cx="62388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6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10"/>
            <a:ext cx="92773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8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6862"/>
            <a:ext cx="89916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64" y="0"/>
            <a:ext cx="8940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67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1862137"/>
            <a:ext cx="98393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24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15" y="0"/>
            <a:ext cx="774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788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2085975"/>
            <a:ext cx="98583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4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8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24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73" y="0"/>
            <a:ext cx="7657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17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1333500"/>
            <a:ext cx="96583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82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33" y="0"/>
            <a:ext cx="6168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437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7" y="1362075"/>
            <a:ext cx="95726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294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63" y="0"/>
            <a:ext cx="6947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336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28775"/>
            <a:ext cx="96202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633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50" y="0"/>
            <a:ext cx="7355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94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62" y="1171575"/>
            <a:ext cx="71532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546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41" y="0"/>
            <a:ext cx="8704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285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414337"/>
            <a:ext cx="90487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8" y="0"/>
            <a:ext cx="832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55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881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24" y="5172075"/>
            <a:ext cx="2352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872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14" y="0"/>
            <a:ext cx="7200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658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009650"/>
            <a:ext cx="92011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142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11" y="0"/>
            <a:ext cx="6763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493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771650"/>
            <a:ext cx="91059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38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0"/>
            <a:ext cx="718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367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7" y="1333500"/>
            <a:ext cx="90773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276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10" y="0"/>
            <a:ext cx="8504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472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4" y="0"/>
            <a:ext cx="5057775" cy="129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14" y="104931"/>
            <a:ext cx="7110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52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3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4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4" y="0"/>
            <a:ext cx="1048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78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2" y="0"/>
            <a:ext cx="868786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29" y="5372100"/>
            <a:ext cx="2019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001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70"/>
            <a:ext cx="6734175" cy="285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6490"/>
            <a:ext cx="9972675" cy="497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708" y="5692515"/>
            <a:ext cx="12001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125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291"/>
            <a:ext cx="47529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69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3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480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2" y="1276350"/>
            <a:ext cx="94773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365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99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6723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91"/>
            <a:ext cx="96202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483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8" y="0"/>
            <a:ext cx="7282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366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414462"/>
            <a:ext cx="97059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735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65" y="0"/>
            <a:ext cx="7717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395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6901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43550" cy="3124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80" y="3861684"/>
            <a:ext cx="18097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666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3575" cy="240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2" y="2823928"/>
            <a:ext cx="27241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083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3421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15" y="0"/>
            <a:ext cx="7345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484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07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8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8" y="0"/>
            <a:ext cx="10367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00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2" y="320336"/>
            <a:ext cx="98964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94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45" y="0"/>
            <a:ext cx="8472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94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87" y="0"/>
            <a:ext cx="822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3298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86"/>
            <a:ext cx="9667875" cy="2562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22" y="3320634"/>
            <a:ext cx="23145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5419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0" y="0"/>
            <a:ext cx="9930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9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51" y="0"/>
            <a:ext cx="8790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24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99" y="0"/>
            <a:ext cx="7703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558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423987"/>
            <a:ext cx="101155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6828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57" y="0"/>
            <a:ext cx="803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163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3" y="0"/>
            <a:ext cx="102393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211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" y="0"/>
            <a:ext cx="7618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9955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0" y="0"/>
            <a:ext cx="95916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684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4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62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6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934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1" y="0"/>
            <a:ext cx="97155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853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9" y="0"/>
            <a:ext cx="107632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69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0"/>
            <a:ext cx="10010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623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8" y="123199"/>
            <a:ext cx="9336062" cy="62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7039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5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05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4917" y="0"/>
            <a:ext cx="74750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．在房间说话比在旷野里谈话听起来响亮，这是因为（　　）</a:t>
            </a:r>
            <a:br>
              <a:rPr lang="zh-CN" altLang="en-US" dirty="0"/>
            </a:br>
            <a:r>
              <a:rPr lang="en-US" altLang="zh-CN" dirty="0"/>
              <a:t>A</a:t>
            </a:r>
            <a:r>
              <a:rPr lang="zh-CN" altLang="en-US" dirty="0"/>
              <a:t>． 房间里的空气不流动</a:t>
            </a:r>
            <a:br>
              <a:rPr lang="zh-CN" altLang="en-US" dirty="0"/>
            </a:br>
            <a:r>
              <a:rPr lang="en-US" altLang="zh-CN" dirty="0"/>
              <a:t>B</a:t>
            </a:r>
            <a:r>
              <a:rPr lang="zh-CN" altLang="en-US" dirty="0"/>
              <a:t>． 旷野里的空气比较稀薄</a:t>
            </a:r>
            <a:br>
              <a:rPr lang="zh-CN" altLang="en-US" dirty="0"/>
            </a:br>
            <a:r>
              <a:rPr lang="en-US" altLang="zh-CN" dirty="0"/>
              <a:t>C</a:t>
            </a:r>
            <a:r>
              <a:rPr lang="zh-CN" altLang="en-US" dirty="0"/>
              <a:t>． 在房间里原声和回声混在一起，使原声加强</a:t>
            </a:r>
            <a:br>
              <a:rPr lang="zh-CN" altLang="en-US" dirty="0"/>
            </a:br>
            <a:r>
              <a:rPr lang="en-US" altLang="zh-CN" dirty="0"/>
              <a:t>D</a:t>
            </a:r>
            <a:r>
              <a:rPr lang="zh-CN" altLang="en-US" dirty="0"/>
              <a:t>． 以上说法都不对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7" y="1754326"/>
            <a:ext cx="93916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7577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115617"/>
            <a:ext cx="12022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水的比热容较大</a:t>
            </a:r>
            <a:r>
              <a:rPr lang="en-US" altLang="zh-CN" dirty="0"/>
              <a:t>,</a:t>
            </a:r>
            <a:r>
              <a:rPr lang="zh-CN" altLang="en-US" dirty="0"/>
              <a:t>相同质量的水和沙子比较</a:t>
            </a:r>
            <a:r>
              <a:rPr lang="en-US" altLang="zh-CN" dirty="0"/>
              <a:t>,</a:t>
            </a:r>
            <a:r>
              <a:rPr lang="zh-CN" altLang="en-US" dirty="0"/>
              <a:t>吸收相同的热量</a:t>
            </a:r>
            <a:r>
              <a:rPr lang="en-US" altLang="zh-CN" dirty="0"/>
              <a:t>,</a:t>
            </a:r>
            <a:r>
              <a:rPr lang="zh-CN" altLang="en-US" dirty="0"/>
              <a:t>水的温度升高的少</a:t>
            </a:r>
            <a:r>
              <a:rPr lang="en-US" altLang="zh-CN" dirty="0"/>
              <a:t>,</a:t>
            </a:r>
            <a:r>
              <a:rPr lang="zh-CN" altLang="en-US" dirty="0"/>
              <a:t>所以沙子滚烫</a:t>
            </a:r>
            <a:r>
              <a:rPr lang="en-US" altLang="zh-CN" dirty="0"/>
              <a:t>,</a:t>
            </a:r>
            <a:r>
              <a:rPr lang="zh-CN" altLang="en-US" dirty="0"/>
              <a:t>而海水依旧凉爽。 因为沙子的比热容比海水的比热容小</a:t>
            </a:r>
            <a:r>
              <a:rPr lang="en-US" altLang="zh-CN" dirty="0"/>
              <a:t>,</a:t>
            </a:r>
            <a:r>
              <a:rPr lang="zh-CN" altLang="en-US" dirty="0"/>
              <a:t>吸收相同热量</a:t>
            </a:r>
            <a:r>
              <a:rPr lang="en-US" altLang="zh-CN" dirty="0"/>
              <a:t>,</a:t>
            </a:r>
            <a:r>
              <a:rPr lang="zh-CN" altLang="en-US" dirty="0"/>
              <a:t>相同质量的沙子比海水温度上升快</a:t>
            </a:r>
            <a:r>
              <a:rPr lang="en-US" altLang="zh-CN" dirty="0"/>
              <a:t>,</a:t>
            </a:r>
            <a:r>
              <a:rPr lang="zh-CN" altLang="en-US" dirty="0"/>
              <a:t>所以小明在烈日当空的海边玩耍</a:t>
            </a:r>
            <a:r>
              <a:rPr lang="en-US" altLang="zh-CN" dirty="0"/>
              <a:t>,</a:t>
            </a:r>
            <a:r>
              <a:rPr lang="zh-CN" altLang="en-US" dirty="0"/>
              <a:t>感到沙子烫脚</a:t>
            </a:r>
            <a:r>
              <a:rPr lang="en-US" altLang="zh-CN" dirty="0"/>
              <a:t>,</a:t>
            </a:r>
            <a:r>
              <a:rPr lang="zh-CN" altLang="en-US" dirty="0"/>
              <a:t>海水却凉凉的</a:t>
            </a:r>
          </a:p>
        </p:txBody>
      </p:sp>
    </p:spTree>
    <p:extLst>
      <p:ext uri="{BB962C8B-B14F-4D97-AF65-F5344CB8AC3E}">
        <p14:creationId xmlns:p14="http://schemas.microsoft.com/office/powerpoint/2010/main" val="4936455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9" y="0"/>
            <a:ext cx="9782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7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2" y="0"/>
            <a:ext cx="11690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405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20" y="0"/>
            <a:ext cx="869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586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5" y="0"/>
            <a:ext cx="1124822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5" y="6372225"/>
            <a:ext cx="60007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1670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66" y="0"/>
            <a:ext cx="10141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130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1" y="0"/>
            <a:ext cx="912612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6" y="5454684"/>
            <a:ext cx="53911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4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9125" cy="180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5"/>
            <a:ext cx="116395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0" y="0"/>
            <a:ext cx="4805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275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8" y="0"/>
            <a:ext cx="8302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1674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5" y="180567"/>
            <a:ext cx="10887075" cy="5743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3" y="4657725"/>
            <a:ext cx="57531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873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1000125"/>
            <a:ext cx="115728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5555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38325"/>
            <a:ext cx="11430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988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1423987"/>
            <a:ext cx="112299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408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1471612"/>
            <a:ext cx="111156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029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519237"/>
            <a:ext cx="112109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8217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1814512"/>
            <a:ext cx="115157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7848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1256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102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3" y="0"/>
            <a:ext cx="967881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975" y="5772150"/>
            <a:ext cx="27336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6976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2793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33585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5790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90483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50925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47384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07415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64916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45559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61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27" y="0"/>
            <a:ext cx="7673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9920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99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5" y="0"/>
            <a:ext cx="1091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500062"/>
            <a:ext cx="118205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3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6719"/>
            <a:ext cx="8267700" cy="4076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44"/>
            <a:ext cx="93630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01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77" y="0"/>
            <a:ext cx="7713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71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1438275"/>
            <a:ext cx="94583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27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31" y="0"/>
            <a:ext cx="6788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6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914400"/>
            <a:ext cx="92868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6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" y="0"/>
            <a:ext cx="9788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86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5" y="0"/>
            <a:ext cx="6888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0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6" y="266544"/>
            <a:ext cx="94202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8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29" y="0"/>
            <a:ext cx="6747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8" y="344930"/>
            <a:ext cx="9105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32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65" y="0"/>
            <a:ext cx="7446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47787"/>
            <a:ext cx="97536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3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48" y="0"/>
            <a:ext cx="768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8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1204912"/>
            <a:ext cx="66484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1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04" y="0"/>
            <a:ext cx="7364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6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1304925"/>
            <a:ext cx="92678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5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01425" cy="1152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594"/>
            <a:ext cx="12087225" cy="2752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3800319"/>
            <a:ext cx="55626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7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96" y="0"/>
            <a:ext cx="707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7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1785937"/>
            <a:ext cx="93821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85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81" y="0"/>
            <a:ext cx="7467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63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290637"/>
            <a:ext cx="94297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10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10" y="0"/>
            <a:ext cx="6961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1409700"/>
            <a:ext cx="76009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07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04" y="0"/>
            <a:ext cx="5240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4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1590675"/>
            <a:ext cx="93059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28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371475"/>
            <a:ext cx="96488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96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4762"/>
            <a:ext cx="9496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84" y="0"/>
            <a:ext cx="942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39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61950"/>
            <a:ext cx="9601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23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97" y="0"/>
            <a:ext cx="7861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2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7" y="-390525"/>
            <a:ext cx="5562600" cy="390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42"/>
            <a:ext cx="7451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59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031" y="0"/>
            <a:ext cx="7555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58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57" y="0"/>
            <a:ext cx="7857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19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17" y="0"/>
            <a:ext cx="7348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66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1471612"/>
            <a:ext cx="94011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19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33" y="0"/>
            <a:ext cx="6927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02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624012"/>
            <a:ext cx="93726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77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77" y="0"/>
            <a:ext cx="7020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6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6250" cy="1504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504950"/>
            <a:ext cx="116395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20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37" y="1666875"/>
            <a:ext cx="39719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02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91" y="0"/>
            <a:ext cx="6663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09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538" y="0"/>
            <a:ext cx="6554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522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77" y="0"/>
            <a:ext cx="7086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74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09" y="0"/>
            <a:ext cx="649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93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657350"/>
            <a:ext cx="88963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75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490" y="0"/>
            <a:ext cx="6645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05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1443037"/>
            <a:ext cx="72199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29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18" y="0"/>
            <a:ext cx="782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4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1062037"/>
            <a:ext cx="8696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928687"/>
            <a:ext cx="11763375" cy="5000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1" y="6112005"/>
            <a:ext cx="66579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85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24" y="0"/>
            <a:ext cx="7870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56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004887"/>
            <a:ext cx="89344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8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7" y="0"/>
            <a:ext cx="6871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7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8" y="792293"/>
            <a:ext cx="9296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4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" y="0"/>
            <a:ext cx="7184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0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1404937"/>
            <a:ext cx="7639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15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4" y="0"/>
            <a:ext cx="7032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19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400175"/>
            <a:ext cx="88773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47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1" y="0"/>
            <a:ext cx="7703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94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090612"/>
            <a:ext cx="95440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0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14300"/>
            <a:ext cx="114966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968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04" y="0"/>
            <a:ext cx="7442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15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4437"/>
            <a:ext cx="9144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17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93" y="0"/>
            <a:ext cx="9617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80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52" y="0"/>
            <a:ext cx="738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4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394" y="0"/>
            <a:ext cx="7947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01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87" y="0"/>
            <a:ext cx="8349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36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83" y="0"/>
            <a:ext cx="8407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59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43" y="0"/>
            <a:ext cx="9320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87" y="0"/>
            <a:ext cx="8953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163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14" y="0"/>
            <a:ext cx="7896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6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" y="47625"/>
            <a:ext cx="116300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494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828800"/>
            <a:ext cx="82581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8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47" y="0"/>
            <a:ext cx="7142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81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" y="171684"/>
            <a:ext cx="93345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33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14" y="0"/>
            <a:ext cx="7137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76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1114425"/>
            <a:ext cx="80391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789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39" y="0"/>
            <a:ext cx="8614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021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804862"/>
            <a:ext cx="97250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274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93" y="0"/>
            <a:ext cx="6735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74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84" y="0"/>
            <a:ext cx="7986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49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54" y="0"/>
            <a:ext cx="721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8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50</Words>
  <Application>Microsoft Office PowerPoint</Application>
  <PresentationFormat>宽屏</PresentationFormat>
  <Paragraphs>2</Paragraphs>
  <Slides>220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220</vt:i4>
      </vt:variant>
    </vt:vector>
  </HeadingPairs>
  <TitlesOfParts>
    <vt:vector size="2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9</cp:revision>
  <dcterms:created xsi:type="dcterms:W3CDTF">2022-12-26T11:18:06Z</dcterms:created>
  <dcterms:modified xsi:type="dcterms:W3CDTF">2022-12-31T03:07:06Z</dcterms:modified>
</cp:coreProperties>
</file>